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573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272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952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0521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144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460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22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136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72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8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76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495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044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94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127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3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B0E4C84-7C6E-43CA-929F-1260859531DD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7E351E6-4381-46B8-A583-C03D94024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20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1428" y="1451430"/>
            <a:ext cx="8866861" cy="3246238"/>
          </a:xfrm>
        </p:spPr>
        <p:txBody>
          <a:bodyPr>
            <a:normAutofit fontScale="90000"/>
          </a:bodyPr>
          <a:lstStyle/>
          <a:p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8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8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8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8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89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СОТРУДНИКИ ЗА РАБОТОЙ</a:t>
            </a:r>
            <a:endParaRPr lang="ru-RU" sz="89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3380" y="7967373"/>
            <a:ext cx="2741780" cy="7448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school66.edu.yar.ru/novosti/pitan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461" y="1566636"/>
            <a:ext cx="4474125" cy="529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852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46" y="595086"/>
            <a:ext cx="9934614" cy="560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62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97" y="638629"/>
            <a:ext cx="10158261" cy="55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89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17" y="551542"/>
            <a:ext cx="10182670" cy="559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26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16464" y="1014185"/>
            <a:ext cx="6139543" cy="46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1880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13</TotalTime>
  <Words>0</Words>
  <Application>Microsoft Office PowerPoint</Application>
  <PresentationFormat>Широкоэкранный</PresentationFormat>
  <Paragraphs>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Tw Cen MT</vt:lpstr>
      <vt:lpstr>Капля</vt:lpstr>
      <vt:lpstr>   СОТРУДНИКИ ЗА РАБОТОЙ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СОТРУДНИКИ ЗА РАБОТОЙ</dc:title>
  <dc:creator>Карина</dc:creator>
  <cp:lastModifiedBy>Карина</cp:lastModifiedBy>
  <cp:revision>3</cp:revision>
  <dcterms:created xsi:type="dcterms:W3CDTF">2023-04-07T10:35:31Z</dcterms:created>
  <dcterms:modified xsi:type="dcterms:W3CDTF">2023-04-07T10:49:04Z</dcterms:modified>
</cp:coreProperties>
</file>